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Default Extension="png" ContentType="image/png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4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4" Type="http://schemas.openxmlformats.org/officeDocument/2006/relationships/slide" Target="slides/slide3.xml"/><Relationship Id="rId10" Type="http://schemas.openxmlformats.org/officeDocument/2006/relationships/tableStyles" Target="tableStyles.xml"/><Relationship Id="rId5" Type="http://schemas.openxmlformats.org/officeDocument/2006/relationships/slide" Target="slides/slide4.xml"/><Relationship Id="rId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theme" Target="theme/theme1.xml"/><Relationship Id="rId3" Type="http://schemas.openxmlformats.org/officeDocument/2006/relationships/slide" Target="slides/slide2.xml"/><Relationship Id="rId6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C951-A023-464D-8635-95497EB2F97E}" type="datetimeFigureOut">
              <a:rPr lang="en-US" smtClean="0"/>
              <a:t>8/27/10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A4DA1-F3C9-494A-8AAE-0FA41EEFE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C951-A023-464D-8635-95497EB2F97E}" type="datetimeFigureOut">
              <a:rPr lang="en-US" smtClean="0"/>
              <a:t>8/27/10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A4DA1-F3C9-494A-8AAE-0FA41EEFE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C951-A023-464D-8635-95497EB2F97E}" type="datetimeFigureOut">
              <a:rPr lang="en-US" smtClean="0"/>
              <a:t>8/27/10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A4DA1-F3C9-494A-8AAE-0FA41EEFE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C951-A023-464D-8635-95497EB2F97E}" type="datetimeFigureOut">
              <a:rPr lang="en-US" smtClean="0"/>
              <a:t>8/27/10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A4DA1-F3C9-494A-8AAE-0FA41EEFE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C951-A023-464D-8635-95497EB2F97E}" type="datetimeFigureOut">
              <a:rPr lang="en-US" smtClean="0"/>
              <a:t>8/27/10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A4DA1-F3C9-494A-8AAE-0FA41EEFE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C951-A023-464D-8635-95497EB2F97E}" type="datetimeFigureOut">
              <a:rPr lang="en-US" smtClean="0"/>
              <a:t>8/27/10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A4DA1-F3C9-494A-8AAE-0FA41EEFE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C951-A023-464D-8635-95497EB2F97E}" type="datetimeFigureOut">
              <a:rPr lang="en-US" smtClean="0"/>
              <a:t>8/27/10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A4DA1-F3C9-494A-8AAE-0FA41EEFE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C951-A023-464D-8635-95497EB2F97E}" type="datetimeFigureOut">
              <a:rPr lang="en-US" smtClean="0"/>
              <a:t>8/27/10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A4DA1-F3C9-494A-8AAE-0FA41EEFE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C951-A023-464D-8635-95497EB2F97E}" type="datetimeFigureOut">
              <a:rPr lang="en-US" smtClean="0"/>
              <a:t>8/27/10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A4DA1-F3C9-494A-8AAE-0FA41EEFE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C951-A023-464D-8635-95497EB2F97E}" type="datetimeFigureOut">
              <a:rPr lang="en-US" smtClean="0"/>
              <a:t>8/27/10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A4DA1-F3C9-494A-8AAE-0FA41EEFE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C951-A023-464D-8635-95497EB2F97E}" type="datetimeFigureOut">
              <a:rPr lang="en-US" smtClean="0"/>
              <a:t>8/27/10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A4DA1-F3C9-494A-8AAE-0FA41EEFE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8C951-A023-464D-8635-95497EB2F97E}" type="datetimeFigureOut">
              <a:rPr lang="en-US" smtClean="0"/>
              <a:t>8/27/10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A4DA1-F3C9-494A-8AAE-0FA41EEFE5E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6864615" cy="68817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16571" y="-1"/>
            <a:ext cx="3262432" cy="6664645"/>
          </a:xfrm>
          <a:prstGeom prst="rect">
            <a:avLst/>
          </a:prstGeom>
          <a:noFill/>
        </p:spPr>
        <p:txBody>
          <a:bodyPr vert="vert" wrap="none" lIns="91440" tIns="45720" rIns="91440" bIns="45720">
            <a:spAutoFit/>
          </a:bodyPr>
          <a:lstStyle/>
          <a:p>
            <a:pPr algn="ctr"/>
            <a:r>
              <a:rPr lang="en-US" sz="2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BLUES </a:t>
            </a:r>
            <a:endParaRPr lang="en-US" sz="2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-5782"/>
          <a:stretch>
            <a:fillRect/>
          </a:stretch>
        </p:blipFill>
        <p:spPr>
          <a:xfrm>
            <a:off x="-471706" y="0"/>
            <a:ext cx="878442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9858" y="886661"/>
            <a:ext cx="3262432" cy="4891323"/>
          </a:xfrm>
          <a:prstGeom prst="rect">
            <a:avLst/>
          </a:prstGeom>
          <a:noFill/>
        </p:spPr>
        <p:txBody>
          <a:bodyPr vert="vert" wrap="none" lIns="91440" tIns="45720" rIns="91440" bIns="45720">
            <a:spAutoFit/>
          </a:bodyPr>
          <a:lstStyle/>
          <a:p>
            <a:pPr algn="ctr"/>
            <a:r>
              <a:rPr lang="en-US" sz="2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Jazz</a:t>
            </a:r>
            <a:endParaRPr lang="en-US" sz="2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b-may-25th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6864615" cy="69049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95725" y="-40624"/>
            <a:ext cx="2492990" cy="6927324"/>
          </a:xfrm>
          <a:prstGeom prst="rect">
            <a:avLst/>
          </a:prstGeom>
          <a:noFill/>
        </p:spPr>
        <p:txBody>
          <a:bodyPr vert="vert" wrap="none" lIns="91440" tIns="45720" rIns="91440" bIns="45720">
            <a:spAutoFit/>
          </a:bodyPr>
          <a:lstStyle/>
          <a:p>
            <a:pPr algn="ctr"/>
            <a:r>
              <a:rPr lang="en-US" sz="1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Hip-Hop</a:t>
            </a:r>
            <a:endParaRPr lang="en-US" sz="1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2373" r="21619" b="4774"/>
          <a:stretch>
            <a:fillRect/>
          </a:stretch>
        </p:blipFill>
        <p:spPr>
          <a:xfrm>
            <a:off x="0" y="0"/>
            <a:ext cx="713459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43572" y="361927"/>
            <a:ext cx="3262432" cy="5940789"/>
          </a:xfrm>
          <a:prstGeom prst="rect">
            <a:avLst/>
          </a:prstGeom>
          <a:noFill/>
        </p:spPr>
        <p:txBody>
          <a:bodyPr vert="vert" wrap="none" lIns="91440" tIns="45720" rIns="91440" bIns="45720">
            <a:spAutoFit/>
          </a:bodyPr>
          <a:lstStyle/>
          <a:p>
            <a:pPr algn="ctr"/>
            <a:r>
              <a:rPr lang="en-US" sz="2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 &amp; B</a:t>
            </a:r>
            <a:endParaRPr lang="en-US" sz="2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</Words>
  <Application>Microsoft Macintosh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Special School District #1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Jodi Scott</dc:creator>
  <cp:lastModifiedBy>Jodi Scott</cp:lastModifiedBy>
  <cp:revision>2</cp:revision>
  <cp:lastPrinted>2010-08-27T22:10:46Z</cp:lastPrinted>
  <dcterms:created xsi:type="dcterms:W3CDTF">2010-08-27T21:41:08Z</dcterms:created>
  <dcterms:modified xsi:type="dcterms:W3CDTF">2010-08-27T22:10:55Z</dcterms:modified>
</cp:coreProperties>
</file>